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ayout>
        <c:manualLayout>
          <c:xMode val="edge"/>
          <c:yMode val="edge"/>
          <c:x val="0.73333109620385128"/>
          <c:y val="1.9035266838917909E-2"/>
          <c:w val="0.2666689037961486"/>
          <c:h val="0.635147311705801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1E-47A9-87E8-31D2179066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1E-47A9-87E8-31D2179066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1E-47A9-87E8-31D21790668A}"/>
              </c:ext>
            </c:extLst>
          </c:dPt>
          <c:dLbls>
            <c:dLbl>
              <c:idx val="1"/>
              <c:layout>
                <c:manualLayout>
                  <c:x val="5.7006561028197338E-2"/>
                  <c:y val="-0.114925490083511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1E-47A9-87E8-31D2179066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afgerond</c:v>
                </c:pt>
                <c:pt idx="1">
                  <c:v>Niet af</c:v>
                </c:pt>
                <c:pt idx="2">
                  <c:v>in progress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1E-47A9-87E8-31D21790668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ayout>
        <c:manualLayout>
          <c:xMode val="edge"/>
          <c:yMode val="edge"/>
          <c:x val="8.9499319304496144E-2"/>
          <c:y val="0.8342825546510596"/>
          <c:w val="0.88176934045372846"/>
          <c:h val="0.1657174453489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  <a:p>
            <a:r>
              <a:rPr lang="nl-NL" dirty="0"/>
              <a:t>Samenwerking en communicatie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1BCF3-8521-B058-434B-CB28A009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8" b="99413" l="9753" r="92285">
                        <a14:foregroundMark x1="51237" y1="9398" x2="51237" y2="9398"/>
                        <a14:foregroundMark x1="50655" y1="5874" x2="50655" y2="5874"/>
                        <a14:foregroundMark x1="51092" y1="6167" x2="51092" y2="6167"/>
                        <a14:foregroundMark x1="51237" y1="2496" x2="51237" y2="2496"/>
                        <a14:foregroundMark x1="36536" y1="10132" x2="36536" y2="10132"/>
                        <a14:foregroundMark x1="33624" y1="10426" x2="33624" y2="10426"/>
                        <a14:foregroundMark x1="32314" y1="14831" x2="32314" y2="14831"/>
                        <a14:foregroundMark x1="32606" y1="12775" x2="32606" y2="12775"/>
                        <a14:foregroundMark x1="31441" y1="18209" x2="31441" y2="18209"/>
                        <a14:foregroundMark x1="30277" y1="21586" x2="32751" y2="14684"/>
                        <a14:foregroundMark x1="29694" y1="19383" x2="29694" y2="19383"/>
                        <a14:foregroundMark x1="28675" y1="20999" x2="28675" y2="20999"/>
                        <a14:foregroundMark x1="30277" y1="84875" x2="72344" y2="92805"/>
                        <a14:foregroundMark x1="33624" y1="96476" x2="33624" y2="96476"/>
                        <a14:foregroundMark x1="21397" y1="99266" x2="53130" y2="98091"/>
                        <a14:foregroundMark x1="53130" y1="98091" x2="73217" y2="99559"/>
                        <a14:foregroundMark x1="73217" y1="99559" x2="82969" y2="98238"/>
                        <a14:foregroundMark x1="48326" y1="36564" x2="85881" y2="71806"/>
                        <a14:foregroundMark x1="85881" y1="71806" x2="86172" y2="73128"/>
                        <a14:foregroundMark x1="63028" y1="16006" x2="67103" y2="28781"/>
                        <a14:foregroundMark x1="67103" y1="28781" x2="65502" y2="31718"/>
                        <a14:foregroundMark x1="48326" y1="4846" x2="36390" y2="8517"/>
                        <a14:foregroundMark x1="36390" y1="8517" x2="30568" y2="28047"/>
                        <a14:foregroundMark x1="39884" y1="6902" x2="29694" y2="16300"/>
                        <a14:foregroundMark x1="29694" y1="16300" x2="29258" y2="25551"/>
                        <a14:foregroundMark x1="29403" y1="18355" x2="23435" y2="60793"/>
                        <a14:foregroundMark x1="23435" y1="60793" x2="22999" y2="61968"/>
                        <a14:foregroundMark x1="52693" y1="1762" x2="64774" y2="9104"/>
                        <a14:foregroundMark x1="64774" y1="9104" x2="70888" y2="20264"/>
                        <a14:foregroundMark x1="70888" y1="20264" x2="71470" y2="42144"/>
                        <a14:foregroundMark x1="71470" y1="42144" x2="68413" y2="50367"/>
                        <a14:foregroundMark x1="39738" y1="7048" x2="53421" y2="1028"/>
                        <a14:foregroundMark x1="90830" y1="84435" x2="89083" y2="98825"/>
                        <a14:foregroundMark x1="89083" y1="98825" x2="89083" y2="98825"/>
                        <a14:foregroundMark x1="89665" y1="82819" x2="92285" y2="99266"/>
                        <a14:foregroundMark x1="92285" y1="99266" x2="92285" y2="9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63" y="1821657"/>
            <a:ext cx="4643500" cy="46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8B5E-17D2-D854-D9A4-AFE02C7D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periode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60F1-51FE-85B0-B79D-B5F4DA64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</p:txBody>
      </p:sp>
    </p:spTree>
    <p:extLst>
      <p:ext uri="{BB962C8B-B14F-4D97-AF65-F5344CB8AC3E}">
        <p14:creationId xmlns:p14="http://schemas.microsoft.com/office/powerpoint/2010/main" val="91230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Ballasttanks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 err="1"/>
              <a:t>Retrospective</a:t>
            </a:r>
            <a:endParaRPr lang="nl-NL" dirty="0"/>
          </a:p>
          <a:p>
            <a:r>
              <a:rPr lang="nl-NL" dirty="0"/>
              <a:t>Volgende periode?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hebben wij gedaan?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/>
              <a:t>Hoe gaan wij de positie van de Floating Farm meten/bijhouden?</a:t>
            </a:r>
          </a:p>
          <a:p>
            <a:pPr>
              <a:buFontTx/>
              <a:buChar char="-"/>
            </a:pPr>
            <a:r>
              <a:rPr lang="nl-NL"/>
              <a:t>Accelerometer – MPU6050</a:t>
            </a:r>
          </a:p>
          <a:p>
            <a:pPr>
              <a:buFontTx/>
              <a:buChar char="-"/>
            </a:pPr>
            <a:r>
              <a:rPr lang="nl-NL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0" y="1690688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endParaRPr lang="nl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i="1"/>
              <a:t>Hoe gaan wij dan de Floating Farm stabiliseren?</a:t>
            </a:r>
          </a:p>
          <a:p>
            <a:pPr>
              <a:buFontTx/>
              <a:buChar char="-"/>
            </a:pPr>
            <a:r>
              <a:rPr lang="nl-NL" sz="2000"/>
              <a:t>Ballasttanks – Onderzeeërs</a:t>
            </a:r>
          </a:p>
          <a:p>
            <a:pPr>
              <a:buFontTx/>
              <a:buChar char="-"/>
            </a:pPr>
            <a:r>
              <a:rPr lang="nl-NL" sz="2000"/>
              <a:t>Configuratie?</a:t>
            </a:r>
          </a:p>
          <a:p>
            <a:pPr>
              <a:buFontTx/>
              <a:buChar char="-"/>
            </a:pPr>
            <a:r>
              <a:rPr lang="nl-NL" sz="200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 dirty="0"/>
              <a:t>Wat moet de gebruiker kunnen zien? En hoe gaan we die info overbrengen?</a:t>
            </a:r>
          </a:p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5" y="3316652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59B63A-7285-8D46-5046-B820B4E8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7" b="95883" l="9783" r="89946">
                        <a14:foregroundMark x1="34239" y1="7570" x2="44022" y2="10491"/>
                        <a14:foregroundMark x1="38859" y1="2656" x2="36141" y2="4515"/>
                        <a14:foregroundMark x1="74185" y1="1859" x2="74185" y2="1859"/>
                        <a14:foregroundMark x1="40217" y1="1328" x2="40217" y2="1328"/>
                        <a14:foregroundMark x1="74321" y1="797" x2="74321" y2="797"/>
                        <a14:foregroundMark x1="39674" y1="797" x2="39674" y2="797"/>
                        <a14:foregroundMark x1="21332" y1="91235" x2="21332" y2="91235"/>
                        <a14:foregroundMark x1="23370" y1="95883" x2="23370" y2="95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8" y="1767682"/>
            <a:ext cx="396759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Leerdoelen </a:t>
            </a:r>
          </a:p>
          <a:p>
            <a:r>
              <a:rPr lang="nl-NL" dirty="0"/>
              <a:t>Projectdoelen/</a:t>
            </a:r>
            <a:r>
              <a:rPr lang="nl-NL" dirty="0" err="1"/>
              <a:t>requirements</a:t>
            </a:r>
            <a:endParaRPr lang="nl-NL" dirty="0"/>
          </a:p>
        </p:txBody>
      </p:sp>
      <p:graphicFrame>
        <p:nvGraphicFramePr>
          <p:cNvPr id="5" name="Grafiek 4">
            <a:extLst>
              <a:ext uri="{FF2B5EF4-FFF2-40B4-BE49-F238E27FC236}">
                <a16:creationId xmlns:a16="http://schemas.microsoft.com/office/drawing/2014/main" id="{E2A237B4-A29B-F40F-61E4-ED8E26961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903205"/>
              </p:ext>
            </p:extLst>
          </p:nvPr>
        </p:nvGraphicFramePr>
        <p:xfrm>
          <a:off x="5311380" y="1702042"/>
          <a:ext cx="6407020" cy="411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ED698AD-FFA8-4441-02F5-043E5EC7EB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303574"/>
              </p:ext>
            </p:extLst>
          </p:nvPr>
        </p:nvGraphicFramePr>
        <p:xfrm>
          <a:off x="-1042648" y="1702042"/>
          <a:ext cx="8086385" cy="5155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Algoritme(s)</a:t>
            </a:r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143</TotalTime>
  <Words>170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PowerPoint Presentation</vt:lpstr>
      <vt:lpstr>PowerPoint Presentation</vt:lpstr>
      <vt:lpstr>Demo UI met schaalmodel</vt:lpstr>
      <vt:lpstr>Waar zitten wij?</vt:lpstr>
      <vt:lpstr>Wat moet er nog gebeuren?</vt:lpstr>
      <vt:lpstr>Retrospectieve</vt:lpstr>
      <vt:lpstr>Volgende periode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6</cp:revision>
  <dcterms:created xsi:type="dcterms:W3CDTF">2025-11-11T13:33:31Z</dcterms:created>
  <dcterms:modified xsi:type="dcterms:W3CDTF">2025-11-12T14:19:42Z</dcterms:modified>
</cp:coreProperties>
</file>